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3" r:id="rId52"/>
    <p:sldId id="302" r:id="rId53"/>
    <p:sldId id="315" r:id="rId54"/>
    <p:sldId id="316" r:id="rId55"/>
    <p:sldId id="321" r:id="rId56"/>
    <p:sldId id="322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HelveticaNeueLT Std" panose="020B0604020202020204" pitchFamily="34" charset="0"/>
      <p:regular r:id="rId65"/>
    </p:embeddedFont>
    <p:embeddedFont>
      <p:font typeface="HelveticaNeueLT Std Med Cn" panose="020B0606030502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7333</TotalTime>
  <Words>1867</Words>
  <Application>Microsoft Office PowerPoint</Application>
  <PresentationFormat>Widescreen</PresentationFormat>
  <Paragraphs>483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HelveticaNeueLT Std</vt:lpstr>
      <vt:lpstr>HelveticaNeueLT Std Med Cn</vt:lpstr>
      <vt:lpstr>Calibri Light</vt:lpstr>
      <vt:lpstr>Courier New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218</cp:revision>
  <dcterms:created xsi:type="dcterms:W3CDTF">2019-02-25T13:56:54Z</dcterms:created>
  <dcterms:modified xsi:type="dcterms:W3CDTF">2019-03-08T10:21:46Z</dcterms:modified>
</cp:coreProperties>
</file>